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relia" panose="020B0604020202020204" charset="0"/>
      <p:regular r:id="rId13"/>
    </p:embeddedFont>
    <p:embeddedFont>
      <p:font typeface="Dosis" pitchFamily="2" charset="0"/>
      <p:regular r:id="rId14"/>
      <p:bold r:id="rId15"/>
    </p:embeddedFont>
    <p:embeddedFont>
      <p:font typeface="Dosis Medium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2" d="100"/>
          <a:sy n="22" d="100"/>
        </p:scale>
        <p:origin x="1092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1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svg"/><Relationship Id="rId14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63033" y="6195861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29971" y="4820778"/>
            <a:ext cx="10228058" cy="1710875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2934" y="4752926"/>
            <a:ext cx="9495964" cy="166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20"/>
              </a:lnSpc>
            </a:pPr>
            <a:r>
              <a:rPr lang="en-US" sz="9800">
                <a:solidFill>
                  <a:srgbClr val="01070A"/>
                </a:solidFill>
                <a:latin typeface="Carelia"/>
              </a:rPr>
              <a:t>Perpustakaan</a:t>
            </a:r>
          </a:p>
        </p:txBody>
      </p:sp>
      <p:sp>
        <p:nvSpPr>
          <p:cNvPr id="6" name="Freeform 6"/>
          <p:cNvSpPr/>
          <p:nvPr/>
        </p:nvSpPr>
        <p:spPr>
          <a:xfrm>
            <a:off x="12456379" y="5404911"/>
            <a:ext cx="8246933" cy="6247677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08980" y="-1652824"/>
            <a:ext cx="8905028" cy="5575060"/>
          </a:xfrm>
          <a:custGeom>
            <a:avLst/>
            <a:gdLst/>
            <a:ahLst/>
            <a:cxnLst/>
            <a:rect l="l" t="t" r="r" b="b"/>
            <a:pathLst>
              <a:path w="8905028" h="5575060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495846">
            <a:off x="-3929800" y="-2685694"/>
            <a:ext cx="5243739" cy="7338566"/>
          </a:xfrm>
          <a:custGeom>
            <a:avLst/>
            <a:gdLst/>
            <a:ahLst/>
            <a:cxnLst/>
            <a:rect l="l" t="t" r="r" b="b"/>
            <a:pathLst>
              <a:path w="5243739" h="7338566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95132" y="3003085"/>
            <a:ext cx="12731569" cy="170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8"/>
              </a:lnSpc>
            </a:pPr>
            <a:r>
              <a:rPr lang="en-US" sz="9998">
                <a:solidFill>
                  <a:srgbClr val="01070A"/>
                </a:solidFill>
                <a:latin typeface="Carelia"/>
              </a:rPr>
              <a:t>Sistem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1172" y="7267507"/>
            <a:ext cx="6639489" cy="1261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Pemrograman Berorientasi Objek </a:t>
            </a:r>
          </a:p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Praktik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7456787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62897" y="1396523"/>
            <a:ext cx="8762207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Kelompok 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7541" y="3013752"/>
            <a:ext cx="7694213" cy="324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1070A"/>
                </a:solidFill>
                <a:latin typeface="Dosis"/>
              </a:rPr>
              <a:t> 5220411077    Meily Vira Ellisthia              </a:t>
            </a:r>
          </a:p>
          <a:p>
            <a:pPr marL="798828" lvl="1" indent="-399414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1070A"/>
                </a:solidFill>
                <a:latin typeface="Dosis"/>
              </a:rPr>
              <a:t> 5220411091     Aryan Fitrah Adillah           </a:t>
            </a:r>
          </a:p>
          <a:p>
            <a:pPr marL="798828" lvl="1" indent="-399414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1070A"/>
                </a:solidFill>
                <a:latin typeface="Dosis"/>
              </a:rPr>
              <a:t> 5220411093    Muh Ryamizard Albasith   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1070A"/>
                </a:solidFill>
                <a:latin typeface="Dosis"/>
              </a:rPr>
              <a:t> 5220411098     Rizky Alifian Ilham              </a:t>
            </a:r>
          </a:p>
          <a:p>
            <a:pPr marL="798828" lvl="1" indent="-399414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1070A"/>
                </a:solidFill>
                <a:latin typeface="Dosis"/>
              </a:rPr>
              <a:t> 5220411430    Leza Maulidina Salma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BE4961-2572-5C14-A576-315360463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922" r="6730"/>
          <a:stretch/>
        </p:blipFill>
        <p:spPr>
          <a:xfrm>
            <a:off x="9263883" y="4171763"/>
            <a:ext cx="6789445" cy="50865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02188" y="4131793"/>
            <a:ext cx="2622717" cy="324263"/>
          </a:xfrm>
          <a:custGeom>
            <a:avLst/>
            <a:gdLst/>
            <a:ahLst/>
            <a:cxnLst/>
            <a:rect l="l" t="t" r="r" b="b"/>
            <a:pathLst>
              <a:path w="2622717" h="324263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32393" y="2559119"/>
            <a:ext cx="5623213" cy="108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Intoduction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20231" y="3948230"/>
            <a:ext cx="1833925" cy="646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3781">
                <a:solidFill>
                  <a:srgbClr val="01070A"/>
                </a:solidFill>
                <a:latin typeface="Dosis Medium"/>
              </a:rPr>
              <a:t>Deskripsi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02188" y="4681841"/>
            <a:ext cx="9829546" cy="238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139" lvl="1" indent="-365070" algn="l">
              <a:lnSpc>
                <a:spcPts val="4734"/>
              </a:lnSpc>
              <a:spcBef>
                <a:spcPct val="0"/>
              </a:spcBef>
              <a:buFont typeface="Arial"/>
              <a:buChar char="•"/>
            </a:pPr>
            <a:r>
              <a:rPr lang="en-US" sz="3381">
                <a:solidFill>
                  <a:srgbClr val="01070A"/>
                </a:solidFill>
                <a:latin typeface="Dosis"/>
              </a:rPr>
              <a:t>Aplikasi management perpustakaan merupakan sebuah aplikasi perangkat lunak yang dirancang untuk membantu efisiensi dan efektivitas pengelolaan perpustakaan.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367827" y="5145682"/>
            <a:ext cx="686539" cy="584182"/>
          </a:xfrm>
          <a:custGeom>
            <a:avLst/>
            <a:gdLst/>
            <a:ahLst/>
            <a:cxnLst/>
            <a:rect l="l" t="t" r="r" b="b"/>
            <a:pathLst>
              <a:path w="686539" h="584182">
                <a:moveTo>
                  <a:pt x="0" y="0"/>
                </a:moveTo>
                <a:lnTo>
                  <a:pt x="686538" y="0"/>
                </a:lnTo>
                <a:lnTo>
                  <a:pt x="686538" y="584182"/>
                </a:lnTo>
                <a:lnTo>
                  <a:pt x="0" y="58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399895" y="3411326"/>
            <a:ext cx="445153" cy="44515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E5B4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62963" y="1382492"/>
            <a:ext cx="3822681" cy="1056450"/>
          </a:xfrm>
          <a:custGeom>
            <a:avLst/>
            <a:gdLst/>
            <a:ahLst/>
            <a:cxnLst/>
            <a:rect l="l" t="t" r="r" b="b"/>
            <a:pathLst>
              <a:path w="3822681" h="1056450">
                <a:moveTo>
                  <a:pt x="0" y="0"/>
                </a:moveTo>
                <a:lnTo>
                  <a:pt x="3822680" y="0"/>
                </a:lnTo>
                <a:lnTo>
                  <a:pt x="3822680" y="1056450"/>
                </a:lnTo>
                <a:lnTo>
                  <a:pt x="0" y="1056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17286">
            <a:off x="12481505" y="1156774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225464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826966" y="1352008"/>
            <a:ext cx="8894674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Tujuan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82004" y="3264658"/>
            <a:ext cx="8701098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70A"/>
                </a:solidFill>
                <a:latin typeface="Dosis Medium"/>
              </a:rPr>
              <a:t>Mempermudah pencarian dan akses informasi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82004" y="4460733"/>
            <a:ext cx="8701098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70A"/>
                </a:solidFill>
                <a:latin typeface="Dosis Medium"/>
              </a:rPr>
              <a:t>Meningkatkan efektivitas layanan perpustakaan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399895" y="4595979"/>
            <a:ext cx="445153" cy="4451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399895" y="5784082"/>
            <a:ext cx="445153" cy="44515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6B1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399895" y="6972184"/>
            <a:ext cx="445153" cy="44515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BDA5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082004" y="5653664"/>
            <a:ext cx="9323711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70A"/>
                </a:solidFill>
                <a:latin typeface="Dosis Medium"/>
              </a:rPr>
              <a:t>Meningkatkan kualitas pengelolaan perpustakaan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82004" y="6777892"/>
            <a:ext cx="10983672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dirty="0" err="1">
                <a:solidFill>
                  <a:srgbClr val="01070A"/>
                </a:solidFill>
                <a:latin typeface="Dosis Medium"/>
              </a:rPr>
              <a:t>Memberikan</a:t>
            </a:r>
            <a:r>
              <a:rPr lang="en-US" sz="3699" dirty="0">
                <a:solidFill>
                  <a:srgbClr val="01070A"/>
                </a:solidFill>
                <a:latin typeface="Dosis Medium"/>
              </a:rPr>
              <a:t> </a:t>
            </a:r>
            <a:r>
              <a:rPr lang="en-US" sz="3699" dirty="0" err="1">
                <a:solidFill>
                  <a:srgbClr val="01070A"/>
                </a:solidFill>
                <a:latin typeface="Dosis Medium"/>
              </a:rPr>
              <a:t>layanan</a:t>
            </a:r>
            <a:r>
              <a:rPr lang="en-US" sz="3699" dirty="0">
                <a:solidFill>
                  <a:srgbClr val="01070A"/>
                </a:solidFill>
                <a:latin typeface="Dosis Medium"/>
              </a:rPr>
              <a:t> yang </a:t>
            </a:r>
            <a:r>
              <a:rPr lang="en-US" sz="3699" dirty="0" err="1">
                <a:solidFill>
                  <a:srgbClr val="01070A"/>
                </a:solidFill>
                <a:latin typeface="Dosis Medium"/>
              </a:rPr>
              <a:t>lebih</a:t>
            </a:r>
            <a:r>
              <a:rPr lang="en-US" sz="3699" dirty="0">
                <a:solidFill>
                  <a:srgbClr val="01070A"/>
                </a:solidFill>
                <a:latin typeface="Dosis Medium"/>
              </a:rPr>
              <a:t> </a:t>
            </a:r>
            <a:r>
              <a:rPr lang="en-US" sz="3699" dirty="0" err="1">
                <a:solidFill>
                  <a:srgbClr val="01070A"/>
                </a:solidFill>
                <a:latin typeface="Dosis Medium"/>
              </a:rPr>
              <a:t>baik</a:t>
            </a:r>
            <a:r>
              <a:rPr lang="en-US" sz="3699" dirty="0">
                <a:solidFill>
                  <a:srgbClr val="01070A"/>
                </a:solidFill>
                <a:latin typeface="Dosis Medium"/>
              </a:rPr>
              <a:t> </a:t>
            </a:r>
            <a:r>
              <a:rPr lang="en-US" sz="3699" dirty="0" err="1">
                <a:solidFill>
                  <a:srgbClr val="01070A"/>
                </a:solidFill>
                <a:latin typeface="Dosis Medium"/>
              </a:rPr>
              <a:t>kepada</a:t>
            </a:r>
            <a:r>
              <a:rPr lang="en-US" sz="3699" dirty="0">
                <a:solidFill>
                  <a:srgbClr val="01070A"/>
                </a:solidFill>
                <a:latin typeface="Dosis Medium"/>
              </a:rPr>
              <a:t> </a:t>
            </a:r>
            <a:r>
              <a:rPr lang="en-US" sz="3699" dirty="0" err="1">
                <a:solidFill>
                  <a:srgbClr val="01070A"/>
                </a:solidFill>
                <a:latin typeface="Dosis Medium"/>
              </a:rPr>
              <a:t>anggota</a:t>
            </a:r>
            <a:r>
              <a:rPr lang="en-US" sz="3699" dirty="0">
                <a:solidFill>
                  <a:srgbClr val="01070A"/>
                </a:solidFill>
                <a:latin typeface="Dosis Medium"/>
              </a:rPr>
              <a:t> </a:t>
            </a:r>
            <a:r>
              <a:rPr lang="en-US" sz="3699" dirty="0" err="1">
                <a:solidFill>
                  <a:srgbClr val="01070A"/>
                </a:solidFill>
                <a:latin typeface="Dosis Medium"/>
              </a:rPr>
              <a:t>perpustakaan</a:t>
            </a:r>
            <a:endParaRPr lang="en-US" sz="3699" dirty="0">
              <a:solidFill>
                <a:srgbClr val="01070A"/>
              </a:solidFill>
              <a:latin typeface="Dosis Medium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3819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7" y="0"/>
                </a:lnTo>
                <a:lnTo>
                  <a:pt x="4568927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88071" y="3996758"/>
            <a:ext cx="2560425" cy="707608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93885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66003" y="3996758"/>
            <a:ext cx="2560425" cy="707608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162416" y="4816653"/>
            <a:ext cx="4300397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1070A"/>
                </a:solidFill>
                <a:latin typeface="Dosis"/>
              </a:rPr>
              <a:t>Pinja</a:t>
            </a:r>
            <a:r>
              <a:rPr lang="en-US" sz="2700" u="none" strike="noStrike">
                <a:solidFill>
                  <a:srgbClr val="01070A"/>
                </a:solidFill>
                <a:latin typeface="Dosis"/>
              </a:rPr>
              <a:t>m buku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u="none" strike="noStrike">
                <a:solidFill>
                  <a:srgbClr val="01070A"/>
                </a:solidFill>
                <a:latin typeface="Dosis"/>
              </a:rPr>
              <a:t>Kembalikan buku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u="none" strike="noStrike">
                <a:solidFill>
                  <a:srgbClr val="01070A"/>
                </a:solidFill>
                <a:latin typeface="Dosis"/>
              </a:rPr>
              <a:t>Lihat semua buku yang terdaftar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2643" y="1202028"/>
            <a:ext cx="6702715" cy="122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Detail Fitur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52779" y="3975931"/>
            <a:ext cx="2905458" cy="75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1070A"/>
                </a:solidFill>
                <a:latin typeface="Carelia"/>
              </a:rPr>
              <a:t>Admin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72408" y="4816653"/>
            <a:ext cx="3991750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1070A"/>
                </a:solidFill>
                <a:latin typeface="Dosis"/>
              </a:rPr>
              <a:t>Ta</a:t>
            </a:r>
            <a:r>
              <a:rPr lang="en-US" sz="2700" u="none" strike="noStrike">
                <a:solidFill>
                  <a:srgbClr val="01070A"/>
                </a:solidFill>
                <a:latin typeface="Dosis"/>
              </a:rPr>
              <a:t>mbah buku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u="none" strike="noStrike">
                <a:solidFill>
                  <a:srgbClr val="01070A"/>
                </a:solidFill>
                <a:latin typeface="Dosis"/>
              </a:rPr>
              <a:t>Update buku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u="none" strike="noStrike">
                <a:solidFill>
                  <a:srgbClr val="01070A"/>
                </a:solidFill>
                <a:latin typeface="Dosis"/>
              </a:rPr>
              <a:t>Hapus buku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u="none" strike="noStrike">
                <a:solidFill>
                  <a:srgbClr val="01070A"/>
                </a:solidFill>
                <a:latin typeface="Dosis"/>
              </a:rPr>
              <a:t>Lihat semua buku yang terdaftar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u="none" strike="noStrike">
                <a:solidFill>
                  <a:srgbClr val="01070A"/>
                </a:solidFill>
                <a:latin typeface="Dosis"/>
              </a:rPr>
              <a:t>Lihat seluruh member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3277" y="3975931"/>
            <a:ext cx="3710145" cy="75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1070A"/>
                </a:solidFill>
                <a:latin typeface="Carelia"/>
              </a:rPr>
              <a:t>Member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rot="-999048">
            <a:off x="9586112" y="4444436"/>
            <a:ext cx="2287365" cy="777704"/>
          </a:xfrm>
          <a:custGeom>
            <a:avLst/>
            <a:gdLst/>
            <a:ahLst/>
            <a:cxnLst/>
            <a:rect l="l" t="t" r="r" b="b"/>
            <a:pathLst>
              <a:path w="2287365" h="777704">
                <a:moveTo>
                  <a:pt x="0" y="0"/>
                </a:moveTo>
                <a:lnTo>
                  <a:pt x="2287364" y="0"/>
                </a:lnTo>
                <a:lnTo>
                  <a:pt x="2287364" y="777704"/>
                </a:lnTo>
                <a:lnTo>
                  <a:pt x="0" y="77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43482">
            <a:off x="9732808" y="6646146"/>
            <a:ext cx="2287365" cy="777704"/>
          </a:xfrm>
          <a:custGeom>
            <a:avLst/>
            <a:gdLst/>
            <a:ahLst/>
            <a:cxnLst/>
            <a:rect l="l" t="t" r="r" b="b"/>
            <a:pathLst>
              <a:path w="2287365" h="777704">
                <a:moveTo>
                  <a:pt x="0" y="0"/>
                </a:moveTo>
                <a:lnTo>
                  <a:pt x="2287365" y="0"/>
                </a:lnTo>
                <a:lnTo>
                  <a:pt x="2287365" y="777704"/>
                </a:lnTo>
                <a:lnTo>
                  <a:pt x="0" y="77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65609" y="1150059"/>
            <a:ext cx="4716098" cy="8467807"/>
          </a:xfrm>
          <a:custGeom>
            <a:avLst/>
            <a:gdLst/>
            <a:ahLst/>
            <a:cxnLst/>
            <a:rect l="l" t="t" r="r" b="b"/>
            <a:pathLst>
              <a:path w="4716098" h="8467807">
                <a:moveTo>
                  <a:pt x="0" y="0"/>
                </a:moveTo>
                <a:lnTo>
                  <a:pt x="4716098" y="0"/>
                </a:lnTo>
                <a:lnTo>
                  <a:pt x="4716098" y="8467807"/>
                </a:lnTo>
                <a:lnTo>
                  <a:pt x="0" y="8467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8948732"/>
            <a:ext cx="2251196" cy="1338268"/>
          </a:xfrm>
          <a:custGeom>
            <a:avLst/>
            <a:gdLst/>
            <a:ahLst/>
            <a:cxnLst/>
            <a:rect l="l" t="t" r="r" b="b"/>
            <a:pathLst>
              <a:path w="2251196" h="1338268">
                <a:moveTo>
                  <a:pt x="0" y="0"/>
                </a:moveTo>
                <a:lnTo>
                  <a:pt x="2251196" y="0"/>
                </a:lnTo>
                <a:lnTo>
                  <a:pt x="2251196" y="1338268"/>
                </a:lnTo>
                <a:lnTo>
                  <a:pt x="0" y="1338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7160403" y="885902"/>
            <a:ext cx="959892" cy="285596"/>
          </a:xfrm>
          <a:custGeom>
            <a:avLst/>
            <a:gdLst/>
            <a:ahLst/>
            <a:cxnLst/>
            <a:rect l="l" t="t" r="r" b="b"/>
            <a:pathLst>
              <a:path w="959892" h="285596">
                <a:moveTo>
                  <a:pt x="0" y="0"/>
                </a:moveTo>
                <a:lnTo>
                  <a:pt x="959892" y="0"/>
                </a:lnTo>
                <a:lnTo>
                  <a:pt x="959892" y="285596"/>
                </a:lnTo>
                <a:lnTo>
                  <a:pt x="0" y="285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936941" y="2717031"/>
            <a:ext cx="2815734" cy="3212974"/>
            <a:chOff x="0" y="0"/>
            <a:chExt cx="3754312" cy="42839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54312" cy="4283965"/>
            </a:xfrm>
            <a:custGeom>
              <a:avLst/>
              <a:gdLst/>
              <a:ahLst/>
              <a:cxnLst/>
              <a:rect l="l" t="t" r="r" b="b"/>
              <a:pathLst>
                <a:path w="3754312" h="4283965">
                  <a:moveTo>
                    <a:pt x="0" y="0"/>
                  </a:moveTo>
                  <a:lnTo>
                    <a:pt x="3754312" y="0"/>
                  </a:lnTo>
                  <a:lnTo>
                    <a:pt x="3754312" y="4283965"/>
                  </a:lnTo>
                  <a:lnTo>
                    <a:pt x="0" y="4283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1804" y="766811"/>
              <a:ext cx="3210704" cy="3308492"/>
            </a:xfrm>
            <a:custGeom>
              <a:avLst/>
              <a:gdLst/>
              <a:ahLst/>
              <a:cxnLst/>
              <a:rect l="l" t="t" r="r" b="b"/>
              <a:pathLst>
                <a:path w="3210704" h="3308492">
                  <a:moveTo>
                    <a:pt x="0" y="0"/>
                  </a:moveTo>
                  <a:lnTo>
                    <a:pt x="3210704" y="0"/>
                  </a:lnTo>
                  <a:lnTo>
                    <a:pt x="3210704" y="3308492"/>
                  </a:lnTo>
                  <a:lnTo>
                    <a:pt x="0" y="3308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284394" y="6511223"/>
            <a:ext cx="3117981" cy="3106643"/>
            <a:chOff x="0" y="0"/>
            <a:chExt cx="4157308" cy="41421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7308" cy="4142191"/>
            </a:xfrm>
            <a:custGeom>
              <a:avLst/>
              <a:gdLst/>
              <a:ahLst/>
              <a:cxnLst/>
              <a:rect l="l" t="t" r="r" b="b"/>
              <a:pathLst>
                <a:path w="4157308" h="4142191">
                  <a:moveTo>
                    <a:pt x="0" y="0"/>
                  </a:moveTo>
                  <a:lnTo>
                    <a:pt x="4157308" y="0"/>
                  </a:lnTo>
                  <a:lnTo>
                    <a:pt x="4157308" y="4142191"/>
                  </a:lnTo>
                  <a:lnTo>
                    <a:pt x="0" y="4142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95392" y="565795"/>
              <a:ext cx="2966524" cy="2892142"/>
            </a:xfrm>
            <a:custGeom>
              <a:avLst/>
              <a:gdLst/>
              <a:ahLst/>
              <a:cxnLst/>
              <a:rect l="l" t="t" r="r" b="b"/>
              <a:pathLst>
                <a:path w="2966524" h="2892142">
                  <a:moveTo>
                    <a:pt x="0" y="0"/>
                  </a:moveTo>
                  <a:lnTo>
                    <a:pt x="2966524" y="0"/>
                  </a:lnTo>
                  <a:lnTo>
                    <a:pt x="2966524" y="2892142"/>
                  </a:lnTo>
                  <a:lnTo>
                    <a:pt x="0" y="2892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b="-177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276046" y="294178"/>
            <a:ext cx="4743894" cy="1311040"/>
          </a:xfrm>
          <a:custGeom>
            <a:avLst/>
            <a:gdLst/>
            <a:ahLst/>
            <a:cxnLst/>
            <a:rect l="l" t="t" r="r" b="b"/>
            <a:pathLst>
              <a:path w="4743894" h="1311040">
                <a:moveTo>
                  <a:pt x="0" y="0"/>
                </a:moveTo>
                <a:lnTo>
                  <a:pt x="4743895" y="0"/>
                </a:lnTo>
                <a:lnTo>
                  <a:pt x="4743895" y="1311040"/>
                </a:lnTo>
                <a:lnTo>
                  <a:pt x="0" y="13110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55825" y="463029"/>
            <a:ext cx="4643166" cy="81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32"/>
              </a:lnSpc>
              <a:spcBef>
                <a:spcPct val="0"/>
              </a:spcBef>
            </a:pPr>
            <a:r>
              <a:rPr lang="en-US" sz="4808">
                <a:solidFill>
                  <a:srgbClr val="01070A"/>
                </a:solidFill>
                <a:latin typeface="Carelia"/>
              </a:rPr>
              <a:t>Class Diagram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35813" y="2628900"/>
            <a:ext cx="13016369" cy="365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 dirty="0">
                <a:solidFill>
                  <a:srgbClr val="01070A"/>
                </a:solidFill>
                <a:latin typeface="Carelia"/>
              </a:rPr>
              <a:t>Let’s demo program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108</Words>
  <Application>Microsoft Office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Dosis</vt:lpstr>
      <vt:lpstr>Carelia</vt:lpstr>
      <vt:lpstr>Arial</vt:lpstr>
      <vt:lpstr>Dosis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Acer</dc:creator>
  <cp:lastModifiedBy>leza leza</cp:lastModifiedBy>
  <cp:revision>3</cp:revision>
  <dcterms:created xsi:type="dcterms:W3CDTF">2006-08-16T00:00:00Z</dcterms:created>
  <dcterms:modified xsi:type="dcterms:W3CDTF">2024-01-08T13:46:02Z</dcterms:modified>
  <dc:identifier>DAF5MhpIfds</dc:identifier>
</cp:coreProperties>
</file>